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8" r:id="rId7"/>
    <p:sldId id="258" r:id="rId8"/>
    <p:sldId id="264" r:id="rId9"/>
    <p:sldId id="259" r:id="rId10"/>
    <p:sldId id="266" r:id="rId11"/>
    <p:sldId id="265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341D-ED4A-4B41-AEE1-93ADC74F1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549444-5ED6-4C46-B3C1-8F3B0726E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35249-E7AE-488E-8572-59F28047B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2025-01-13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38F93-EDB0-4DDF-BD68-7138449DE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B285D-2771-4CEF-9CC1-8266CC021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384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114E0-5655-4457-AB0E-5402A4E5F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9D931-204A-4992-8EF5-E59EA0ED14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2D253-5A2A-4ECE-98B7-97A250624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2025-01-13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5C472-5509-43F3-88C1-CCAE357EF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505CB-467E-4788-A3B8-3EA67267B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027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4113DE-4892-434C-A45B-28DD5261C6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33AE94-E632-4C14-BAF6-AFF7436D4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D156F-4BC7-4A22-9F6C-BFF85E66D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2025-01-13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E3B75-6601-48E4-B19A-362C128BF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940F2-61A7-4617-AB26-8AA2CA45D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7717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9B846-20E3-4232-B704-6E2952989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0FAB4-63AD-485C-BE28-CC510C63E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8A922-4C4C-4271-AF42-1BD81092B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2025-01-13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321BD-2A72-483E-9146-FE9B1BDF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DBE8D-4262-4DE1-B87E-118C77872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995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D5891-EBD9-4FB1-BFC6-0D2A63D46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930D0-954A-4798-9423-53A6E3A36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0F246-B7CC-458A-8FF3-F84C6624E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2025-01-13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55185-994D-4833-BE51-4377C96DD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C8DB5-8381-4986-9218-A322461EC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309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7EC9F-5EAA-43D5-A66A-12612AE57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357B9-7909-407F-AF9D-E4A005DB0D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2999F8-ED27-494C-834D-E83016E56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136EAF-CC8B-435E-91B8-4C0C43DAB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2025-01-13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14D50C-A70B-4DB7-AA45-EE4E6A9A6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7F2FD-25E9-4AFC-A942-F714F5B02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0751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C869C-AFA4-43B8-A639-2FDE56131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777BA2-8D52-4F17-A878-D22339126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E61233-40A2-4818-BC96-A52A51E02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8A8C90-7CD6-41D2-A94D-DFF4D4D645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A83A72-7428-4A4A-81BA-B2956A447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F14DC1-CB81-425C-AB0E-4118BA660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2025-01-13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98D624-3EDC-491F-9F35-5E51A5D3A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4BE35D-C787-4EF9-AB9B-0EFF8940A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284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C58C3-4D2C-463C-A053-781A90BFC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73307F-0EF8-42C8-B2C3-B8DE9799C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2025-01-13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E2E3D-06CB-4520-97E8-25088F4AD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50CEDF-C51E-4DE6-8417-4EB2CC614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0541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25617E-F291-47AA-AC0D-90AFB0059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2025-01-13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732FDE-5A0E-4FAC-A017-2CD8F8429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059B5-459B-4B60-ABC2-4CBBECFAA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8104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F9170-8794-4F67-81BE-0AA554FE1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AB614-D018-437F-AA79-9ED4B8CDA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7C5786-1D01-4CBB-9DB8-DB31CBD8D6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701247-DBFC-4447-8E1A-D85B0CC8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2025-01-13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103B2A-221D-41D4-8982-C2BD25168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D38FB-679F-46A5-930F-27D35479D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06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3D38-2789-4AF5-8C81-3C6F32E80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884EB8-8F06-46EF-8D6C-7C3EB866A1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279ED-68EE-4775-8F97-2B9AA6770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DA4F17-57AD-4329-81BA-4B2CC2A86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2025-01-13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B2AB62-D724-4AAE-B511-550BC63C2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99C8C0-6554-4DB8-9D85-B6D73A790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686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395F7C-1EB4-4E37-BDD6-C25F0E76C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1F1FC-C328-4E71-B53E-4E42195E6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51AA3-4FBF-4195-B4BD-79396FDCF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9DD2F-C577-43EE-A87A-CBDAB6C9401D}" type="datetimeFigureOut">
              <a:rPr lang="sv-SE" smtClean="0"/>
              <a:t>2025-01-13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250DF-78C8-42FA-9917-1F31D2B05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66BC4-00C8-4DF6-B36F-31B75A02B4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692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3F4DC-BC07-4577-9000-A9454D2909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Föräldramöte 13/1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A0993-894C-4FA7-83BC-291C37B7B6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/>
              <a:t>Eslövs IK F11 (2013)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BDEB28-04FA-40A5-865E-FE3655A2B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4423" y="120015"/>
            <a:ext cx="1782128" cy="251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04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C4F2F60-A515-4C4E-8CFD-4EC4B6D20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7B7818-4100-44A1-9537-0699A5479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Från klubben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EA7FD-154D-4405-AB1A-F4EA4096E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52928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B7818-4100-44A1-9537-0699A5479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Övrigt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EA7FD-154D-4405-AB1A-F4EA4096E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/>
              <a:t>Kontakt med ledare</a:t>
            </a:r>
          </a:p>
          <a:p>
            <a:pPr lvl="1"/>
            <a:r>
              <a:rPr lang="sv-SE" sz="1600"/>
              <a:t>Svarar på mejl/messenger/meddelande tisdag och torsdag.</a:t>
            </a:r>
          </a:p>
          <a:p>
            <a:pPr lvl="1"/>
            <a:r>
              <a:rPr lang="sv-SE" sz="1600"/>
              <a:t>Är det ngt akut, ring.</a:t>
            </a:r>
          </a:p>
          <a:p>
            <a:pPr marL="457200" lvl="1" indent="0">
              <a:buNone/>
            </a:pPr>
            <a:endParaRPr lang="sv-SE" sz="16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4F2F60-A515-4C4E-8CFD-4EC4B6D20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51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FE2D0-3ABD-456B-B7D8-AB157C6A4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Agenda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FBE2E-9254-48F7-A2CA-8E87D32FE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/>
              <a:t>Säsongen</a:t>
            </a:r>
          </a:p>
          <a:p>
            <a:r>
              <a:rPr lang="sv-SE" sz="1600"/>
              <a:t>Träningar</a:t>
            </a:r>
          </a:p>
          <a:p>
            <a:r>
              <a:rPr lang="sv-SE" sz="1600"/>
              <a:t>Matcher</a:t>
            </a:r>
          </a:p>
          <a:p>
            <a:r>
              <a:rPr lang="sv-SE" sz="1600"/>
              <a:t>Social/Cuper</a:t>
            </a:r>
          </a:p>
          <a:p>
            <a:r>
              <a:rPr lang="sv-SE" sz="1600"/>
              <a:t>Budget/lagkassa</a:t>
            </a:r>
          </a:p>
          <a:p>
            <a:r>
              <a:rPr lang="sv-SE" sz="1600"/>
              <a:t>Föräldrarepresentant</a:t>
            </a:r>
          </a:p>
          <a:p>
            <a:r>
              <a:rPr lang="sv-SE" sz="1600"/>
              <a:t>Förälder</a:t>
            </a:r>
          </a:p>
          <a:p>
            <a:r>
              <a:rPr lang="sv-SE" sz="1600"/>
              <a:t>Övrigt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B79B4A-0C93-4C29-BAAE-5AD20AE284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007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8B5F6-7D67-4B49-9D12-EF5AFFC98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Säsongen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5ABBA-A181-4D63-AE6B-7030417BE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/>
              <a:t>Träningsstart 3/9, uppehåll v44, sista träning innan jullov 17/12. </a:t>
            </a:r>
          </a:p>
          <a:p>
            <a:r>
              <a:rPr lang="sv-SE" sz="1600"/>
              <a:t>Träningsstart 14/1, </a:t>
            </a:r>
            <a:r>
              <a:rPr lang="sv-SE" sz="1600" strike="sngStrike"/>
              <a:t>uppehåll påsklov v16 (14-21 april). </a:t>
            </a:r>
            <a:r>
              <a:rPr lang="sv-SE" sz="1600"/>
              <a:t>Sista träning 24 april.</a:t>
            </a:r>
          </a:p>
          <a:p>
            <a:pPr lvl="1"/>
            <a:r>
              <a:rPr lang="sv-SE" sz="1200"/>
              <a:t>Träning tisdag påsklov – Påskasmällen 20/4</a:t>
            </a:r>
          </a:p>
          <a:p>
            <a:r>
              <a:rPr lang="sv-SE" sz="1600"/>
              <a:t>Träning inför OV beach 2 veckor i maj (4 tillfälle)</a:t>
            </a:r>
          </a:p>
          <a:p>
            <a:r>
              <a:rPr lang="sv-SE" sz="1600"/>
              <a:t>Beachhandboll träning brukar starta första veckan i juni och pågår fram till Åhus beach juli.</a:t>
            </a:r>
          </a:p>
          <a:p>
            <a:pPr lvl="1"/>
            <a:r>
              <a:rPr lang="sv-SE" sz="1600"/>
              <a:t>Träningstid får vi i slutet på maj (kommer troligen träna 2pass/vecka – minikrav för att delta i åhus)</a:t>
            </a:r>
          </a:p>
          <a:p>
            <a:r>
              <a:rPr lang="sv-SE" sz="1600" strike="sngStrike"/>
              <a:t>Inga cuper inplanerade för tillfället.</a:t>
            </a:r>
          </a:p>
          <a:p>
            <a:pPr lvl="1"/>
            <a:r>
              <a:rPr lang="sv-SE" sz="1600"/>
              <a:t>Kommer på separat slide</a:t>
            </a:r>
          </a:p>
          <a:p>
            <a:pPr marL="457200" lvl="1" indent="0">
              <a:buNone/>
            </a:pPr>
            <a:endParaRPr lang="sv-SE" sz="1600"/>
          </a:p>
          <a:p>
            <a:pPr marL="0" indent="0">
              <a:buNone/>
            </a:pPr>
            <a:endParaRPr lang="sv-SE" sz="16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DE4EBB-4F2A-4A28-B185-8F9AD81B5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03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FA6B7-12BA-419B-B25E-DEE75417D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Träning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A3869-7E39-40E2-82C9-31DAF09C9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/>
              <a:t>23 spelare i truppen – 3 tränare</a:t>
            </a:r>
          </a:p>
          <a:p>
            <a:r>
              <a:rPr lang="sv-SE" sz="1600"/>
              <a:t>Fokus på indidviduell teknik, delvis spelförståelse – spel på storplan, lag/samhörighet </a:t>
            </a:r>
          </a:p>
          <a:p>
            <a:pPr lvl="1"/>
            <a:r>
              <a:rPr lang="sv-SE" sz="1600"/>
              <a:t>Höja nivå – har gett effekt på matcher</a:t>
            </a:r>
          </a:p>
          <a:p>
            <a:pPr lvl="1"/>
            <a:r>
              <a:rPr lang="sv-SE" sz="1600"/>
              <a:t>Individuell utveckling – uppmuntra gärna hemifrån att alltid göra sitt bästa!</a:t>
            </a:r>
          </a:p>
          <a:p>
            <a:pPr lvl="1"/>
            <a:r>
              <a:rPr lang="sv-SE" sz="1600"/>
              <a:t>Ansvar</a:t>
            </a:r>
          </a:p>
          <a:p>
            <a:pPr lvl="1"/>
            <a:r>
              <a:rPr lang="sv-SE" sz="1600"/>
              <a:t>Krav/konstruktiv kritik</a:t>
            </a:r>
          </a:p>
          <a:p>
            <a:r>
              <a:rPr lang="sv-SE" sz="1600"/>
              <a:t>Uppsatt hår / inga örhänge / korta naglar / sportglasögon</a:t>
            </a:r>
          </a:p>
          <a:p>
            <a:r>
              <a:rPr lang="sv-SE" sz="1600"/>
              <a:t>Kom MÄTTA! till träningen, märks stor skillnad i energinivå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E0CF1A-C6FF-4E14-803D-2DA4BB40E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15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EE9FD-A60C-4E7C-BDE3-EFC5C5834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Matcher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C45A0-B5F2-4BEA-85CE-4E3534D24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/>
              <a:t>Säsongens första matcher 13/10 2024</a:t>
            </a:r>
          </a:p>
          <a:p>
            <a:pPr lvl="1"/>
            <a:r>
              <a:rPr lang="sv-SE" sz="1400"/>
              <a:t>1 lag dragit sig ur – 18 matcher totalt, 8 spelade 10 kvar.</a:t>
            </a:r>
          </a:p>
          <a:p>
            <a:pPr lvl="1"/>
            <a:r>
              <a:rPr lang="sv-SE" sz="1400"/>
              <a:t>Halmstadsmatcher flyttas troligen till 15/2</a:t>
            </a:r>
          </a:p>
          <a:p>
            <a:r>
              <a:rPr lang="sv-SE" sz="1600"/>
              <a:t>Kom MÄTT till match – ingen frukost/lunch = ingen bra energi!</a:t>
            </a:r>
          </a:p>
          <a:p>
            <a:r>
              <a:rPr lang="sv-SE" sz="1400" strike="sngStrike"/>
              <a:t>21 matcher under säsongen (7 lag, trippelmöte</a:t>
            </a:r>
            <a:r>
              <a:rPr lang="sv-SE" sz="1400"/>
              <a:t>)</a:t>
            </a:r>
          </a:p>
          <a:p>
            <a:r>
              <a:rPr lang="sv-SE" sz="1600"/>
              <a:t>Flesta matcher dubbelmöte, alla kommer spela minst en match/helg i största möjliga mån. </a:t>
            </a:r>
          </a:p>
          <a:p>
            <a:pPr lvl="1"/>
            <a:r>
              <a:rPr lang="sv-SE" sz="1400"/>
              <a:t>Träningsnärvaro -  prestera på träningen!</a:t>
            </a:r>
          </a:p>
          <a:p>
            <a:r>
              <a:rPr lang="sv-SE" sz="1600"/>
              <a:t>Önskemål om prioritering av matcher från er föräldrar</a:t>
            </a:r>
          </a:p>
          <a:p>
            <a:pPr lvl="1"/>
            <a:r>
              <a:rPr lang="sv-SE" sz="1400"/>
              <a:t>Kallelse till samtliga resterande matcher</a:t>
            </a:r>
          </a:p>
          <a:p>
            <a:r>
              <a:rPr lang="sv-SE" sz="1600"/>
              <a:t>Dubblering</a:t>
            </a:r>
          </a:p>
          <a:p>
            <a:pPr lvl="1"/>
            <a:r>
              <a:rPr lang="sv-SE" sz="1400"/>
              <a:t>Inget vi eftersträvar – prioritera sammanhängande speltid</a:t>
            </a:r>
          </a:p>
          <a:p>
            <a:pPr lvl="1"/>
            <a:r>
              <a:rPr lang="sv-SE" sz="1400"/>
              <a:t>Finns inte med i grundplanering vid laguttagning</a:t>
            </a:r>
          </a:p>
          <a:p>
            <a:pPr lvl="1"/>
            <a:r>
              <a:rPr lang="sv-SE" sz="1400"/>
              <a:t>Tittar på träningsnärvaro och spelform (förkylningssymtom/skadekänningar = ej aktuell för spel/dubblering)</a:t>
            </a:r>
          </a:p>
          <a:p>
            <a:pPr lvl="1"/>
            <a:r>
              <a:rPr lang="sv-SE" sz="1400"/>
              <a:t>Matchspeltid totalt sett över hela seriespelet</a:t>
            </a:r>
          </a:p>
          <a:p>
            <a:pPr marL="0" indent="0">
              <a:buNone/>
            </a:pPr>
            <a:endParaRPr lang="sv-SE" sz="16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6F35F4-03D6-498B-A1F8-FE99F0939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217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1875-F2EC-49AC-B495-0F10F2317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Cuper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2E4DD-1228-4EE9-B9F3-3E1F67154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1600"/>
              <a:t>IRSTA Blixten 4-6/4</a:t>
            </a:r>
          </a:p>
          <a:p>
            <a:pPr lvl="1"/>
            <a:r>
              <a:rPr lang="sv-SE" sz="1400"/>
              <a:t>Anmälningsvagift 1800kr</a:t>
            </a:r>
          </a:p>
          <a:p>
            <a:pPr lvl="1"/>
            <a:r>
              <a:rPr lang="sv-SE" sz="1400"/>
              <a:t>Gästkort 1390kr</a:t>
            </a:r>
          </a:p>
          <a:p>
            <a:pPr lvl="1"/>
            <a:r>
              <a:rPr lang="sv-SE" sz="1400"/>
              <a:t>Busskort 170kr</a:t>
            </a:r>
          </a:p>
          <a:p>
            <a:pPr lvl="1"/>
            <a:r>
              <a:rPr lang="sv-SE" sz="1400"/>
              <a:t>Ev. stå för buss 7-900kr</a:t>
            </a:r>
          </a:p>
          <a:p>
            <a:r>
              <a:rPr lang="sv-SE" sz="1600"/>
              <a:t>Påskacupen Kävlinge 20/4</a:t>
            </a:r>
          </a:p>
          <a:p>
            <a:pPr lvl="1"/>
            <a:r>
              <a:rPr lang="sv-SE" sz="1400"/>
              <a:t>1250kr (om möjligt 2 lag 10-11spelare/lag)</a:t>
            </a:r>
          </a:p>
          <a:p>
            <a:r>
              <a:rPr lang="sv-SE" sz="1600"/>
              <a:t>OV Beach 24-25/5</a:t>
            </a:r>
          </a:p>
          <a:p>
            <a:pPr lvl="1"/>
            <a:r>
              <a:rPr lang="sv-SE" sz="1400"/>
              <a:t>1300kr/lag, om möjligt två lag (8 spelare/lag)</a:t>
            </a:r>
          </a:p>
          <a:p>
            <a:r>
              <a:rPr lang="sv-SE" sz="1600"/>
              <a:t>Åhus Beach</a:t>
            </a:r>
          </a:p>
          <a:p>
            <a:pPr lvl="1"/>
            <a:r>
              <a:rPr lang="sv-SE" sz="1400"/>
              <a:t>2st lag anmälda (8 spelare/lag) Betalt! Ev lagtält ca100kr/spelare</a:t>
            </a:r>
          </a:p>
          <a:p>
            <a:endParaRPr lang="sv-SE" sz="1600"/>
          </a:p>
          <a:p>
            <a:pPr marL="457200" lvl="1" indent="0">
              <a:buNone/>
            </a:pPr>
            <a:r>
              <a:rPr lang="sv-SE" sz="1600"/>
              <a:t> </a:t>
            </a:r>
          </a:p>
          <a:p>
            <a:pPr marL="1371600" lvl="3" indent="0">
              <a:buNone/>
            </a:pPr>
            <a:endParaRPr lang="sv-SE" sz="1600"/>
          </a:p>
          <a:p>
            <a:pPr marL="914400" lvl="2" indent="0">
              <a:buNone/>
            </a:pPr>
            <a:endParaRPr lang="sv-SE" sz="1600"/>
          </a:p>
          <a:p>
            <a:pPr lvl="2"/>
            <a:endParaRPr lang="sv-SE" sz="16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5D9CB5-1431-4BAC-8987-91FD03D65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043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1875-F2EC-49AC-B495-0F10F2317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Budget/Kassör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2E4DD-1228-4EE9-B9F3-3E1F67154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1600"/>
              <a:t>Vi behöver 2st kassörer – Jörgen Thulin +?</a:t>
            </a:r>
          </a:p>
          <a:p>
            <a:pPr lvl="1"/>
            <a:r>
              <a:rPr lang="sv-SE" sz="1400"/>
              <a:t>Kassör  </a:t>
            </a:r>
          </a:p>
          <a:p>
            <a:pPr lvl="1"/>
            <a:r>
              <a:rPr lang="sv-SE" sz="1400"/>
              <a:t>Försäljningsansvarig/in-utsaldo</a:t>
            </a:r>
          </a:p>
          <a:p>
            <a:pPr lvl="1"/>
            <a:r>
              <a:rPr lang="sv-SE" sz="1400"/>
              <a:t>Utskick via kassör</a:t>
            </a:r>
          </a:p>
          <a:p>
            <a:pPr marL="0" indent="0">
              <a:buNone/>
            </a:pPr>
            <a:endParaRPr lang="sv-SE" sz="1600"/>
          </a:p>
          <a:p>
            <a:r>
              <a:rPr lang="sv-SE" sz="1600"/>
              <a:t>Saldo 1/8 2023 ca 6000 kr</a:t>
            </a:r>
          </a:p>
          <a:p>
            <a:r>
              <a:rPr lang="sv-SE" sz="1600"/>
              <a:t>Saldo 2/9 2024 ca 11410 kr</a:t>
            </a:r>
          </a:p>
          <a:p>
            <a:r>
              <a:rPr lang="sv-SE" sz="1600"/>
              <a:t>Saldo 13/1 2025 ca 22390 kr</a:t>
            </a:r>
          </a:p>
          <a:p>
            <a:pPr lvl="1"/>
            <a:r>
              <a:rPr lang="sv-SE" sz="1400"/>
              <a:t>OBS! +7980 betalt till Åhus (försäljning för de som är med?) </a:t>
            </a:r>
          </a:p>
          <a:p>
            <a:r>
              <a:rPr lang="sv-SE" sz="1600"/>
              <a:t>Kassan används till anmälningsavgift-gästkort cuper/Ledarkort cuper/Sociala sammankomster/mm.</a:t>
            </a:r>
          </a:p>
          <a:p>
            <a:r>
              <a:rPr lang="sv-SE" sz="1600"/>
              <a:t>Kassan ses som gemensam – alla bidrar efter sin förmåga och alla använder. </a:t>
            </a:r>
          </a:p>
          <a:p>
            <a:r>
              <a:rPr lang="sv-SE" sz="1600"/>
              <a:t>Vid cuper likt Åhus Beach finns möjlighet för de som deltar att tjäna ihop en extra summa som då går till de tjejer som deltar i cupen. T ex New body försäljning – pengarna som kommer in i kassan blir då öronmärkta för de som deltar i cupen och går till att betala anmälningsavgift till cupen.</a:t>
            </a:r>
          </a:p>
          <a:p>
            <a:pPr lvl="1"/>
            <a:r>
              <a:rPr lang="sv-SE" sz="1600"/>
              <a:t>Välja att inte sälja – betalar då sin del av anmälningsavgiften.</a:t>
            </a:r>
          </a:p>
          <a:p>
            <a:endParaRPr lang="sv-SE" sz="1600"/>
          </a:p>
          <a:p>
            <a:pPr marL="457200" lvl="1" indent="0">
              <a:buNone/>
            </a:pPr>
            <a:r>
              <a:rPr lang="sv-SE" sz="1600"/>
              <a:t> </a:t>
            </a:r>
          </a:p>
          <a:p>
            <a:pPr marL="1371600" lvl="3" indent="0">
              <a:buNone/>
            </a:pPr>
            <a:endParaRPr lang="sv-SE" sz="1600"/>
          </a:p>
          <a:p>
            <a:pPr marL="914400" lvl="2" indent="0">
              <a:buNone/>
            </a:pPr>
            <a:endParaRPr lang="sv-SE" sz="1600"/>
          </a:p>
          <a:p>
            <a:pPr lvl="2"/>
            <a:endParaRPr lang="sv-SE" sz="16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5D9CB5-1431-4BAC-8987-91FD03D65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768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A7E22-1747-4AD3-AD23-59B7FE3DB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Föräldrarepr.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B5AAF-B61A-440A-A111-E5F190E90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/>
              <a:t>Kioskvecka ?</a:t>
            </a:r>
          </a:p>
          <a:p>
            <a:r>
              <a:rPr lang="sv-SE" sz="1600"/>
              <a:t>Vi kommer att sälja ?</a:t>
            </a:r>
          </a:p>
          <a:p>
            <a:r>
              <a:rPr lang="sv-SE" sz="1600"/>
              <a:t>Övrig försäljning </a:t>
            </a:r>
          </a:p>
          <a:p>
            <a:pPr marL="0" indent="0">
              <a:buNone/>
            </a:pPr>
            <a:endParaRPr lang="sv-SE" sz="16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2A7CC6-27DB-4964-A446-1FAEE5CF4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532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72174-5593-4845-8E62-78ED047E8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Socialt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73DAA-DAA4-4FD4-AFDE-37375E9D2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/>
              <a:t>-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C887FC-4214-4416-8E1A-7A34D2B14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787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562</Words>
  <Application>Microsoft Office PowerPoint</Application>
  <PresentationFormat>Widescreen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Föräldramöte 13/1 2025</vt:lpstr>
      <vt:lpstr>Agenda  </vt:lpstr>
      <vt:lpstr>Säsongen </vt:lpstr>
      <vt:lpstr>Träning </vt:lpstr>
      <vt:lpstr>Matcher </vt:lpstr>
      <vt:lpstr>Cuper</vt:lpstr>
      <vt:lpstr>Budget/Kassör</vt:lpstr>
      <vt:lpstr>Föräldrarepr.</vt:lpstr>
      <vt:lpstr>Socialt </vt:lpstr>
      <vt:lpstr>Från klubben</vt:lpstr>
      <vt:lpstr>Övrigt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12/2 2024</dc:title>
  <dc:creator>Hansson Johanna</dc:creator>
  <cp:lastModifiedBy>Hansson Johanna</cp:lastModifiedBy>
  <cp:revision>40</cp:revision>
  <dcterms:created xsi:type="dcterms:W3CDTF">2024-02-12T15:35:07Z</dcterms:created>
  <dcterms:modified xsi:type="dcterms:W3CDTF">2025-01-13T16:21:11Z</dcterms:modified>
</cp:coreProperties>
</file>